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3" d="100"/>
          <a:sy n="113" d="100"/>
        </p:scale>
        <p:origin x="744" y="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357172"/>
          </a:xfrm>
        </p:spPr>
        <p:txBody>
          <a:bodyPr>
            <a:normAutofit/>
          </a:bodyPr>
          <a:lstStyle/>
          <a:p>
            <a:r>
              <a:rPr lang="kk-KZ" sz="1600" b="1" dirty="0">
                <a:latin typeface="Times New Roman" pitchFamily="18" charset="0"/>
                <a:cs typeface="Times New Roman" pitchFamily="18" charset="0"/>
              </a:rPr>
              <a:t>БІРТҰТАС ТӘРБИЕ ЖҰМЫСЫНЫҢ ІІ ТОҚСАН ҚОРЫТЫНДЫСЫ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31659E4-CB8B-128E-95E1-18CCD4E739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3" y="0"/>
            <a:ext cx="9130473" cy="5143500"/>
          </a:xfrm>
          <a:prstGeom prst="rect">
            <a:avLst/>
          </a:prstGeom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762801"/>
              </p:ext>
            </p:extLst>
          </p:nvPr>
        </p:nvGraphicFramePr>
        <p:xfrm>
          <a:off x="0" y="285734"/>
          <a:ext cx="9144000" cy="48577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760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79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5360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 (STRENGHTS) </a:t>
                      </a:r>
                      <a:r>
                        <a:rPr lang="kk-KZ" sz="12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– КҮШТІ ЖАҚТАРЫ:</a:t>
                      </a:r>
                    </a:p>
                    <a:p>
                      <a:pPr algn="just"/>
                      <a:r>
                        <a:rPr lang="kk-KZ" sz="1200" b="1" dirty="0">
                          <a:latin typeface="Times New Roman" pitchFamily="18" charset="0"/>
                          <a:cs typeface="Times New Roman" pitchFamily="18" charset="0"/>
                        </a:rPr>
                        <a:t>“Д.Қонаев– ғасырдың дара перзенті” атты І</a:t>
                      </a:r>
                      <a:r>
                        <a:rPr lang="kk-KZ" sz="1200" b="1" baseline="0" dirty="0">
                          <a:latin typeface="Times New Roman" pitchFamily="18" charset="0"/>
                          <a:cs typeface="Times New Roman" pitchFamily="18" charset="0"/>
                        </a:rPr>
                        <a:t> Республикалық ғылыми-танымдық конференция; “Құндылыққа негізделген білім” курсы бойынша 24 мұғалім оқытылды; “Мектеп парламенті” оқушылар ұйымының “Ақпарат” фракциясының үздігі атанды; “Құндылыққа қадам – сынып жетекшіден” оқыту семинары; Ата-аналарды педагогикалық қолдау бойынша құндылық сағаттары; </a:t>
                      </a:r>
                      <a:r>
                        <a:rPr lang="kk-KZ" sz="1200" b="1" dirty="0">
                          <a:latin typeface="Times New Roman" pitchFamily="18" charset="0"/>
                          <a:cs typeface="Times New Roman" pitchFamily="18" charset="0"/>
                        </a:rPr>
                        <a:t>“Әзілі жарасқан әлем” КТА ойындары, </a:t>
                      </a:r>
                      <a:r>
                        <a:rPr lang="en-US" sz="1200" b="1" dirty="0">
                          <a:latin typeface="Times New Roman" pitchFamily="18" charset="0"/>
                          <a:cs typeface="Times New Roman" pitchFamily="18" charset="0"/>
                        </a:rPr>
                        <a:t>SMART</a:t>
                      </a:r>
                      <a:r>
                        <a:rPr lang="en-US" sz="1200" b="1" baseline="0" dirty="0">
                          <a:latin typeface="Times New Roman" pitchFamily="18" charset="0"/>
                          <a:cs typeface="Times New Roman" pitchFamily="18" charset="0"/>
                        </a:rPr>
                        <a:t> BALA </a:t>
                      </a:r>
                      <a:r>
                        <a:rPr lang="kk-KZ" sz="1200" b="1" baseline="0" dirty="0">
                          <a:latin typeface="Times New Roman" pitchFamily="18" charset="0"/>
                          <a:cs typeface="Times New Roman" pitchFamily="18" charset="0"/>
                        </a:rPr>
                        <a:t>ЖОБАСЫ, «Ұшқыр ой алаңы», «Дос бол</a:t>
                      </a:r>
                      <a:r>
                        <a:rPr lang="en-US" sz="1200" b="1" baseline="0" dirty="0">
                          <a:latin typeface="Times New Roman" pitchFamily="18" charset="0"/>
                          <a:cs typeface="Times New Roman" pitchFamily="18" charset="0"/>
                        </a:rPr>
                        <a:t>Like</a:t>
                      </a:r>
                      <a:r>
                        <a:rPr lang="kk-KZ" sz="1200" b="1" baseline="0" dirty="0">
                          <a:latin typeface="Times New Roman" pitchFamily="18" charset="0"/>
                          <a:cs typeface="Times New Roman" pitchFamily="18" charset="0"/>
                        </a:rPr>
                        <a:t>» жобасы, қыздар, ұлдар жиналысы, “Жасұлан” өзін-өзі басқару ұйымыны қала мектептерімен жолдастық кездесуі, “Ұлттық мектеп лигасы” “Жас Ұлан” балалар ұйымына 5-сынып оқушыларынан 171 оқушы,  «Жас қыран» ұйымына 2-сыныптан 226 оқушы қабылданды, “Құқықбұзушылықтың алдын алу” мектеп инспекторының түсіндірме жұмыстары, “Дін және жастар” теолог маманы Мирлан Нұрболатұлымен кездесу, 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W (WEAKNESSES) –</a:t>
                      </a:r>
                      <a:r>
                        <a:rPr lang="en-US" sz="1200" b="1" baseline="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kk-KZ" sz="1200" b="1" baseline="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ӘЛСІЗ ЖАҚТАРЫ: </a:t>
                      </a:r>
                    </a:p>
                    <a:p>
                      <a:pPr algn="just"/>
                      <a:r>
                        <a:rPr lang="kk-KZ" sz="1200" b="1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Оқушылардың сабаққа қатысуы;</a:t>
                      </a:r>
                    </a:p>
                    <a:p>
                      <a:pPr algn="just"/>
                      <a:r>
                        <a:rPr lang="kk-KZ" sz="1200" b="1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Мектеп формасының сақталуы;</a:t>
                      </a:r>
                    </a:p>
                    <a:p>
                      <a:pPr algn="just"/>
                      <a:r>
                        <a:rPr lang="kk-KZ" sz="1200" b="1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Оқушылардың сабаққа кешігу тұсы.</a:t>
                      </a:r>
                    </a:p>
                    <a:p>
                      <a:pPr algn="just"/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4166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 (OPPORTUNITIES) </a:t>
                      </a:r>
                      <a:r>
                        <a:rPr lang="kk-KZ" sz="12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– МҮМКІНДІКТЕР: </a:t>
                      </a:r>
                    </a:p>
                    <a:p>
                      <a:pPr algn="just"/>
                      <a:r>
                        <a:rPr lang="kk-KZ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Жаңа</a:t>
                      </a:r>
                      <a:r>
                        <a:rPr lang="kk-KZ" sz="1200" b="1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серіктестіктер: Мәдени орталықтар, қоғамдық ұйымдар мен кітапханалармен байланыс орнату; </a:t>
                      </a:r>
                    </a:p>
                    <a:p>
                      <a:pPr algn="just"/>
                      <a:r>
                        <a:rPr lang="kk-KZ" sz="1200" b="1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Тәрбие әдістерін жаңғырту: Оқушыларға мотивация беретін заманауи тәсілдер мен тренингтер өткізу; Жобалар, іс-шаралар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 (THREATS) – </a:t>
                      </a:r>
                      <a:r>
                        <a:rPr lang="kk-KZ" sz="12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ҚАУІП-ҚАТЕРЛЕР: </a:t>
                      </a:r>
                    </a:p>
                    <a:p>
                      <a:pPr algn="just"/>
                      <a:r>
                        <a:rPr lang="kk-KZ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Кейбір</a:t>
                      </a:r>
                      <a:r>
                        <a:rPr lang="kk-KZ" sz="1200" b="1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оқушыларда тәртіптің сақталмауы, оқу мотивациясының төмендеуі;  Оқушылардың гаджеттерге тәуелділігі мен әлеуметтік желінің ықпалы; Пән мұғалімдерінен қолдау;</a:t>
                      </a:r>
                    </a:p>
                    <a:p>
                      <a:endParaRPr lang="kk-KZ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200" dirty="0"/>
                    </a:p>
                  </a:txBody>
                  <a:tcPr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</TotalTime>
  <Words>242</Words>
  <Application>Microsoft Office PowerPoint</Application>
  <PresentationFormat>Экран (16:9)</PresentationFormat>
  <Paragraphs>12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Тема Office</vt:lpstr>
      <vt:lpstr>БІРТҰТАС ТӘРБИЕ ЖҰМЫСЫНЫҢ ІІ ТОҚСАН ҚОРЫТЫНДЫСЫ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Біртұтас тәрбие жұмысының ІІ тоқсан қорытындысы</dc:title>
  <dc:creator>user</dc:creator>
  <cp:lastModifiedBy>Эльвира</cp:lastModifiedBy>
  <cp:revision>15</cp:revision>
  <dcterms:created xsi:type="dcterms:W3CDTF">2025-01-07T11:21:58Z</dcterms:created>
  <dcterms:modified xsi:type="dcterms:W3CDTF">2025-01-08T08:54:22Z</dcterms:modified>
</cp:coreProperties>
</file>